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2040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E9326-9FD5-425C-81F3-3FA06BD2D08A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6FCED-85C2-4B45-BDD5-12905D6AC8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78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9DEC0-80F9-486E-97BB-7CEB9996B8C2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2E1CF-EE1F-47C7-AC92-A4BB01435F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53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2E1CF-EE1F-47C7-AC92-A4BB01435F32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2E1CF-EE1F-47C7-AC92-A4BB01435F32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2E1CF-EE1F-47C7-AC92-A4BB01435F32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2E1CF-EE1F-47C7-AC92-A4BB01435F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5000"/>
            <a:lum/>
          </a:blip>
          <a:srcRect/>
          <a:stretch>
            <a:fillRect l="10000" r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E360F-BFC7-4254-B810-FD04D21AAA7C}" type="datetimeFigureOut">
              <a:rPr lang="en-US" smtClean="0"/>
              <a:pPr/>
              <a:t>12/29/2014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697B4-339F-4D79-8CA9-C8F2FA3D2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ile:///\\fs-18mg02\SG\SGS\SGSL\SGSL-Private\Active\TLAMM-P%20documents\Customer%20Service%20Guide\Customer%20Service%20Slid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\\fs-18mg02\SG\SGS\SGSL\SGSL-Private\Active\TLAMM-P%20documents\Customer%20Service%20Guide\Reachback-TLAMM%20Users%20guidev4.pdf" TargetMode="External"/><Relationship Id="rId5" Type="http://schemas.openxmlformats.org/officeDocument/2006/relationships/hyperlink" Target="file:///\\fs-18mg02\SG\SGS\SGSL\SGSL-Private\Active\TLAMM-P%20documents\Customer%20Service%20Guide\Customer%20Support%20Trifold" TargetMode="External"/><Relationship Id="rId4" Type="http://schemas.openxmlformats.org/officeDocument/2006/relationships/hyperlink" Target="file:///\\fs-18mg02\SG\SGS\SGSL\SGSL-Private\Active\TLAMM-P%20documents\Customer%20Service%20Guide\TLAMM%20Pacific%20Hand%20Book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8000"/>
            <a:lum/>
          </a:blip>
          <a:srcRect/>
          <a:stretch>
            <a:fillRect l="10000" r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Theater Lead Agent for Medical Materiel- Pacific</a:t>
            </a:r>
          </a:p>
          <a:p>
            <a:r>
              <a:rPr lang="en-US" dirty="0" smtClean="0"/>
              <a:t>Mission:  18 MDG provides medical logistics support to U.S. forces and</a:t>
            </a:r>
          </a:p>
          <a:p>
            <a:pPr>
              <a:buNone/>
            </a:pPr>
            <a:r>
              <a:rPr lang="en-US" dirty="0" smtClean="0"/>
              <a:t>    organizations operating inside the Pacific Command's AOR, excluding the</a:t>
            </a:r>
          </a:p>
          <a:p>
            <a:pPr>
              <a:buNone/>
            </a:pPr>
            <a:r>
              <a:rPr lang="en-US" dirty="0" smtClean="0"/>
              <a:t>    Korea Theater of Operations (KTO), as DOD's Theater Lead Agent for Medical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smtClean="0"/>
              <a:t>Materiel-Pacific.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 action="ppaction://hlinkfile"/>
              </a:rPr>
              <a:t>Customer Service Slides</a:t>
            </a:r>
            <a:endParaRPr lang="en-US" dirty="0" smtClean="0"/>
          </a:p>
          <a:p>
            <a:r>
              <a:rPr lang="en-US" dirty="0" smtClean="0">
                <a:hlinkClick r:id="rId4" action="ppaction://hlinkfile"/>
              </a:rPr>
              <a:t>TLAMM Pacific Customer Handbook</a:t>
            </a:r>
            <a:endParaRPr lang="en-US" dirty="0" smtClean="0"/>
          </a:p>
          <a:p>
            <a:r>
              <a:rPr lang="en-US" dirty="0" smtClean="0">
                <a:hlinkClick r:id="rId5" action="ppaction://hlinkfile"/>
              </a:rPr>
              <a:t>Customer Support Tri-fold</a:t>
            </a:r>
            <a:endParaRPr lang="en-US" dirty="0" smtClean="0"/>
          </a:p>
          <a:p>
            <a:r>
              <a:rPr lang="en-US" dirty="0" smtClean="0">
                <a:hlinkClick r:id="rId6" action="ppaction://hlinkfile"/>
              </a:rPr>
              <a:t>Reachback/TLAMM Users’ Guide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740664" indent="-283464">
              <a:spcBef>
                <a:spcPts val="528"/>
              </a:spcBef>
              <a:buNone/>
            </a:pPr>
            <a:r>
              <a:rPr lang="en-US" dirty="0" smtClean="0"/>
              <a:t>KADENA AB</a:t>
            </a:r>
          </a:p>
          <a:p>
            <a:pPr marL="740664" lvl="1" indent="-283464">
              <a:spcBef>
                <a:spcPts val="528"/>
              </a:spcBef>
              <a:buNone/>
            </a:pPr>
            <a:r>
              <a:rPr lang="en-US" dirty="0" smtClean="0"/>
              <a:t>Address:	FM5270 - 18 MDG/SGSM</a:t>
            </a:r>
            <a:br>
              <a:rPr lang="en-US" dirty="0" smtClean="0"/>
            </a:br>
            <a:r>
              <a:rPr lang="en-US" dirty="0" smtClean="0"/>
              <a:t>		Unit 5268, FM5270</a:t>
            </a:r>
            <a:br>
              <a:rPr lang="en-US" dirty="0" smtClean="0"/>
            </a:br>
            <a:r>
              <a:rPr lang="en-US" dirty="0" smtClean="0"/>
              <a:t>		Davis Ave, Bldg 626 </a:t>
            </a:r>
          </a:p>
          <a:p>
            <a:pPr marL="740664" lvl="1" indent="-283464">
              <a:spcBef>
                <a:spcPts val="528"/>
              </a:spcBef>
              <a:buNone/>
            </a:pPr>
            <a:r>
              <a:rPr lang="en-US" dirty="0" smtClean="0"/>
              <a:t>DSN: 	315-630-4572 (Customer Service) </a:t>
            </a:r>
            <a:br>
              <a:rPr lang="en-US" dirty="0" smtClean="0"/>
            </a:br>
            <a:r>
              <a:rPr lang="en-US" dirty="0" smtClean="0"/>
              <a:t>		315-630-7111 (TLAMM-P POC) </a:t>
            </a:r>
          </a:p>
          <a:p>
            <a:pPr marL="740664" lvl="1" indent="-283464">
              <a:spcBef>
                <a:spcPts val="528"/>
              </a:spcBef>
              <a:buNone/>
            </a:pPr>
            <a:r>
              <a:rPr lang="en-US" dirty="0" smtClean="0"/>
              <a:t>Comm: 	011-81-611-730-4572 (Customer Service) </a:t>
            </a:r>
            <a:br>
              <a:rPr lang="en-US" dirty="0" smtClean="0"/>
            </a:br>
            <a:r>
              <a:rPr lang="en-US" dirty="0" smtClean="0"/>
              <a:t>		011-81-611-730-7111 (TLAMM-P POC)</a:t>
            </a:r>
            <a:br>
              <a:rPr lang="en-US" dirty="0" smtClean="0"/>
            </a:br>
            <a:r>
              <a:rPr lang="en-US" dirty="0" smtClean="0"/>
              <a:t>		011-81-080-2721-0395 (TLAMM-P After Duty)</a:t>
            </a:r>
          </a:p>
          <a:p>
            <a:pPr marL="740664" lvl="1" indent="-283464">
              <a:spcBef>
                <a:spcPts val="528"/>
              </a:spcBef>
              <a:buNone/>
            </a:pPr>
            <a:r>
              <a:rPr lang="en-US" dirty="0"/>
              <a:t>	</a:t>
            </a:r>
            <a:r>
              <a:rPr lang="en-US" dirty="0" smtClean="0"/>
              <a:t>		011-81-080-2721-0406 (MEDLOG On-Call - 24 Hours) </a:t>
            </a:r>
          </a:p>
          <a:p>
            <a:pPr marL="740664" lvl="1" indent="-283464">
              <a:spcBef>
                <a:spcPts val="528"/>
              </a:spcBef>
              <a:buNone/>
            </a:pPr>
            <a:r>
              <a:rPr lang="en-US" dirty="0" smtClean="0"/>
              <a:t>Fax: 	316-630-4681 </a:t>
            </a:r>
          </a:p>
          <a:p>
            <a:pPr marL="740664" lvl="1" indent="-283464">
              <a:spcBef>
                <a:spcPts val="528"/>
              </a:spcBef>
              <a:buNone/>
            </a:pPr>
            <a:r>
              <a:rPr lang="en-US" dirty="0" err="1" smtClean="0"/>
              <a:t>Comm</a:t>
            </a:r>
            <a:r>
              <a:rPr lang="en-US" dirty="0" smtClean="0"/>
              <a:t>: 	011-81-611-730-4681 </a:t>
            </a:r>
          </a:p>
          <a:p>
            <a:pPr marL="740664" lvl="1" indent="-283464">
              <a:spcBef>
                <a:spcPts val="528"/>
              </a:spcBef>
              <a:buNone/>
            </a:pPr>
            <a:r>
              <a:rPr lang="en-US" dirty="0" smtClean="0"/>
              <a:t>Email: </a:t>
            </a:r>
            <a:r>
              <a:rPr lang="en-US" smtClean="0"/>
              <a:t>	tlamm.pacific@us.af.mil </a:t>
            </a:r>
            <a:endParaRPr lang="en-US" dirty="0" smtClean="0"/>
          </a:p>
          <a:p>
            <a:pPr marL="740664" lvl="1" indent="-283464">
              <a:spcBef>
                <a:spcPts val="528"/>
              </a:spcBef>
              <a:buNone/>
            </a:pPr>
            <a:r>
              <a:rPr lang="en-US" dirty="0" smtClean="0"/>
              <a:t>Contact: 	MSgt Drew Robinson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75</Words>
  <Application>Microsoft Office PowerPoint</Application>
  <PresentationFormat>On-screen Show (4:3)</PresentationFormat>
  <Paragraphs>25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Description </vt:lpstr>
      <vt:lpstr>Links </vt:lpstr>
      <vt:lpstr>Contact Information </vt:lpstr>
    </vt:vector>
  </TitlesOfParts>
  <Company>U.S. Air Force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Description</dc:title>
  <dc:creator>anthony.harrison</dc:creator>
  <cp:lastModifiedBy>craig</cp:lastModifiedBy>
  <cp:revision>136</cp:revision>
  <dcterms:created xsi:type="dcterms:W3CDTF">2010-10-26T02:51:31Z</dcterms:created>
  <dcterms:modified xsi:type="dcterms:W3CDTF">2014-12-29T15:34:24Z</dcterms:modified>
</cp:coreProperties>
</file>